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48" r:id="rId2"/>
  </p:sldMasterIdLst>
  <p:notesMasterIdLst>
    <p:notesMasterId r:id="rId14"/>
  </p:notesMasterIdLst>
  <p:sldIdLst>
    <p:sldId id="259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ADB"/>
    <a:srgbClr val="94CE92"/>
    <a:srgbClr val="FFD34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7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1709E-3B23-430B-991A-D815B551A274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83DCE81-CDF4-4EFF-8A9C-4518FFB4C570}">
      <dgm:prSet phldrT="[Text]"/>
      <dgm:spPr/>
      <dgm:t>
        <a:bodyPr/>
        <a:lstStyle/>
        <a:p>
          <a:r>
            <a:rPr lang="en-US" dirty="0"/>
            <a:t>HUD- Technical Assistance </a:t>
          </a:r>
        </a:p>
      </dgm:t>
    </dgm:pt>
    <dgm:pt modelId="{A5FE4A9C-54C6-44C3-A405-82523E9C576D}" type="parTrans" cxnId="{AC45DC52-010F-4A97-8771-1D17C82A5394}">
      <dgm:prSet/>
      <dgm:spPr/>
      <dgm:t>
        <a:bodyPr/>
        <a:lstStyle/>
        <a:p>
          <a:endParaRPr lang="en-US"/>
        </a:p>
      </dgm:t>
    </dgm:pt>
    <dgm:pt modelId="{ED6D4765-A84B-416C-8D15-9E0121E35ABE}" type="sibTrans" cxnId="{AC45DC52-010F-4A97-8771-1D17C82A5394}">
      <dgm:prSet/>
      <dgm:spPr/>
      <dgm:t>
        <a:bodyPr/>
        <a:lstStyle/>
        <a:p>
          <a:endParaRPr lang="en-US"/>
        </a:p>
      </dgm:t>
    </dgm:pt>
    <dgm:pt modelId="{0A15DCF5-7DFF-4FCE-89A8-2D2C709AD515}">
      <dgm:prSet phldrT="[Text]"/>
      <dgm:spPr/>
      <dgm:t>
        <a:bodyPr/>
        <a:lstStyle/>
        <a:p>
          <a:r>
            <a:rPr lang="en-US" dirty="0"/>
            <a:t>City of Indianapolis- OPHS</a:t>
          </a:r>
        </a:p>
      </dgm:t>
    </dgm:pt>
    <dgm:pt modelId="{482C95B2-A526-4149-8527-98DE33E96BC6}" type="parTrans" cxnId="{10781BF9-511A-4197-B743-C3651261CD4C}">
      <dgm:prSet/>
      <dgm:spPr/>
      <dgm:t>
        <a:bodyPr/>
        <a:lstStyle/>
        <a:p>
          <a:endParaRPr lang="en-US"/>
        </a:p>
      </dgm:t>
    </dgm:pt>
    <dgm:pt modelId="{3C59983D-93CB-40FF-94D5-477682CDF6C5}" type="sibTrans" cxnId="{10781BF9-511A-4197-B743-C3651261CD4C}">
      <dgm:prSet/>
      <dgm:spPr/>
      <dgm:t>
        <a:bodyPr/>
        <a:lstStyle/>
        <a:p>
          <a:endParaRPr lang="en-US"/>
        </a:p>
      </dgm:t>
    </dgm:pt>
    <dgm:pt modelId="{3B9617CF-9E9F-478A-81AF-929F2DA3BE91}">
      <dgm:prSet phldrT="[Text]"/>
      <dgm:spPr/>
      <dgm:t>
        <a:bodyPr/>
        <a:lstStyle/>
        <a:p>
          <a:r>
            <a:rPr lang="en-US" dirty="0"/>
            <a:t>Marion County Public Health Department</a:t>
          </a:r>
        </a:p>
      </dgm:t>
    </dgm:pt>
    <dgm:pt modelId="{10ACE82F-4DA5-4E0F-BB94-8591FDF1E69F}" type="parTrans" cxnId="{0DACB50E-1476-4204-A20E-87C0DA2931B4}">
      <dgm:prSet/>
      <dgm:spPr/>
      <dgm:t>
        <a:bodyPr/>
        <a:lstStyle/>
        <a:p>
          <a:endParaRPr lang="en-US"/>
        </a:p>
      </dgm:t>
    </dgm:pt>
    <dgm:pt modelId="{F30F829A-AF72-4A5B-A5F2-0FED997C0D6E}" type="sibTrans" cxnId="{0DACB50E-1476-4204-A20E-87C0DA2931B4}">
      <dgm:prSet/>
      <dgm:spPr/>
      <dgm:t>
        <a:bodyPr/>
        <a:lstStyle/>
        <a:p>
          <a:endParaRPr lang="en-US"/>
        </a:p>
      </dgm:t>
    </dgm:pt>
    <dgm:pt modelId="{66B52A46-6D3E-4CD0-BF27-1F9A1AC20956}">
      <dgm:prSet phldrT="[Text]"/>
      <dgm:spPr/>
      <dgm:t>
        <a:bodyPr/>
        <a:lstStyle/>
        <a:p>
          <a:r>
            <a:rPr lang="en-US" dirty="0"/>
            <a:t>State of Indiana- Family and Social Services Administration (FSSA) </a:t>
          </a:r>
        </a:p>
      </dgm:t>
    </dgm:pt>
    <dgm:pt modelId="{823150DE-BD95-4ED4-822A-43681849DC76}" type="parTrans" cxnId="{59A3636F-5C59-4CF5-BA57-64A4EADDD16E}">
      <dgm:prSet/>
      <dgm:spPr/>
      <dgm:t>
        <a:bodyPr/>
        <a:lstStyle/>
        <a:p>
          <a:endParaRPr lang="en-US"/>
        </a:p>
      </dgm:t>
    </dgm:pt>
    <dgm:pt modelId="{1CDCFE7F-52C6-43B7-93CE-73F1DD685DDD}" type="sibTrans" cxnId="{59A3636F-5C59-4CF5-BA57-64A4EADDD16E}">
      <dgm:prSet/>
      <dgm:spPr/>
      <dgm:t>
        <a:bodyPr/>
        <a:lstStyle/>
        <a:p>
          <a:endParaRPr lang="en-US"/>
        </a:p>
      </dgm:t>
    </dgm:pt>
    <dgm:pt modelId="{FD285582-A690-4DA6-9FDA-22E9450460F3}">
      <dgm:prSet phldrT="[Text]"/>
      <dgm:spPr/>
      <dgm:t>
        <a:bodyPr/>
        <a:lstStyle/>
        <a:p>
          <a:r>
            <a:rPr lang="en-US" dirty="0"/>
            <a:t>CHIP </a:t>
          </a:r>
        </a:p>
      </dgm:t>
    </dgm:pt>
    <dgm:pt modelId="{C59F9535-E3C9-4294-B89D-271E721E2198}" type="parTrans" cxnId="{80B250DA-3CCB-426B-BBF5-07617DD2A0EC}">
      <dgm:prSet/>
      <dgm:spPr/>
      <dgm:t>
        <a:bodyPr/>
        <a:lstStyle/>
        <a:p>
          <a:endParaRPr lang="en-US"/>
        </a:p>
      </dgm:t>
    </dgm:pt>
    <dgm:pt modelId="{B626A8FB-8009-48C1-9E11-8304633BCD8B}" type="sibTrans" cxnId="{80B250DA-3CCB-426B-BBF5-07617DD2A0EC}">
      <dgm:prSet/>
      <dgm:spPr/>
      <dgm:t>
        <a:bodyPr/>
        <a:lstStyle/>
        <a:p>
          <a:endParaRPr lang="en-US"/>
        </a:p>
      </dgm:t>
    </dgm:pt>
    <dgm:pt modelId="{65BE4C61-1B47-4C9B-978A-6E6C59DDB607}" type="pres">
      <dgm:prSet presAssocID="{6251709E-3B23-430B-991A-D815B551A274}" presName="cycle" presStyleCnt="0">
        <dgm:presLayoutVars>
          <dgm:dir/>
          <dgm:resizeHandles val="exact"/>
        </dgm:presLayoutVars>
      </dgm:prSet>
      <dgm:spPr/>
    </dgm:pt>
    <dgm:pt modelId="{02C7E53F-9733-41C0-88B1-FF630BB61FD3}" type="pres">
      <dgm:prSet presAssocID="{383DCE81-CDF4-4EFF-8A9C-4518FFB4C570}" presName="node" presStyleLbl="node1" presStyleIdx="0" presStyleCnt="5">
        <dgm:presLayoutVars>
          <dgm:bulletEnabled val="1"/>
        </dgm:presLayoutVars>
      </dgm:prSet>
      <dgm:spPr/>
    </dgm:pt>
    <dgm:pt modelId="{E967D30C-35D0-4DE9-96ED-D6DF1E3F593A}" type="pres">
      <dgm:prSet presAssocID="{ED6D4765-A84B-416C-8D15-9E0121E35ABE}" presName="sibTrans" presStyleLbl="sibTrans2D1" presStyleIdx="0" presStyleCnt="5"/>
      <dgm:spPr/>
    </dgm:pt>
    <dgm:pt modelId="{1AE734E1-4CBD-47AF-9798-96F00D2233E4}" type="pres">
      <dgm:prSet presAssocID="{ED6D4765-A84B-416C-8D15-9E0121E35ABE}" presName="connectorText" presStyleLbl="sibTrans2D1" presStyleIdx="0" presStyleCnt="5"/>
      <dgm:spPr/>
    </dgm:pt>
    <dgm:pt modelId="{8529272E-DD09-4C71-9487-D17C58B73280}" type="pres">
      <dgm:prSet presAssocID="{0A15DCF5-7DFF-4FCE-89A8-2D2C709AD515}" presName="node" presStyleLbl="node1" presStyleIdx="1" presStyleCnt="5">
        <dgm:presLayoutVars>
          <dgm:bulletEnabled val="1"/>
        </dgm:presLayoutVars>
      </dgm:prSet>
      <dgm:spPr/>
    </dgm:pt>
    <dgm:pt modelId="{326F22F5-3659-4C76-9457-9041F7BEAA25}" type="pres">
      <dgm:prSet presAssocID="{3C59983D-93CB-40FF-94D5-477682CDF6C5}" presName="sibTrans" presStyleLbl="sibTrans2D1" presStyleIdx="1" presStyleCnt="5"/>
      <dgm:spPr/>
    </dgm:pt>
    <dgm:pt modelId="{11229835-44F9-4B65-ADFB-403646E954EF}" type="pres">
      <dgm:prSet presAssocID="{3C59983D-93CB-40FF-94D5-477682CDF6C5}" presName="connectorText" presStyleLbl="sibTrans2D1" presStyleIdx="1" presStyleCnt="5"/>
      <dgm:spPr/>
    </dgm:pt>
    <dgm:pt modelId="{55338D5B-BF16-4602-BE97-88AE403DA0E3}" type="pres">
      <dgm:prSet presAssocID="{3B9617CF-9E9F-478A-81AF-929F2DA3BE91}" presName="node" presStyleLbl="node1" presStyleIdx="2" presStyleCnt="5">
        <dgm:presLayoutVars>
          <dgm:bulletEnabled val="1"/>
        </dgm:presLayoutVars>
      </dgm:prSet>
      <dgm:spPr/>
    </dgm:pt>
    <dgm:pt modelId="{0BC13173-DF57-4AF7-8464-BC83FCDD72D4}" type="pres">
      <dgm:prSet presAssocID="{F30F829A-AF72-4A5B-A5F2-0FED997C0D6E}" presName="sibTrans" presStyleLbl="sibTrans2D1" presStyleIdx="2" presStyleCnt="5"/>
      <dgm:spPr/>
    </dgm:pt>
    <dgm:pt modelId="{60E29FAB-04B9-45ED-BC65-F61B51C067E0}" type="pres">
      <dgm:prSet presAssocID="{F30F829A-AF72-4A5B-A5F2-0FED997C0D6E}" presName="connectorText" presStyleLbl="sibTrans2D1" presStyleIdx="2" presStyleCnt="5"/>
      <dgm:spPr/>
    </dgm:pt>
    <dgm:pt modelId="{1A0E24A9-7285-4312-8727-D145183B81E1}" type="pres">
      <dgm:prSet presAssocID="{66B52A46-6D3E-4CD0-BF27-1F9A1AC20956}" presName="node" presStyleLbl="node1" presStyleIdx="3" presStyleCnt="5">
        <dgm:presLayoutVars>
          <dgm:bulletEnabled val="1"/>
        </dgm:presLayoutVars>
      </dgm:prSet>
      <dgm:spPr/>
    </dgm:pt>
    <dgm:pt modelId="{4667EB07-CE49-43A4-A1A6-E24D28092D86}" type="pres">
      <dgm:prSet presAssocID="{1CDCFE7F-52C6-43B7-93CE-73F1DD685DDD}" presName="sibTrans" presStyleLbl="sibTrans2D1" presStyleIdx="3" presStyleCnt="5"/>
      <dgm:spPr/>
    </dgm:pt>
    <dgm:pt modelId="{6F9BBB03-B3D4-4917-AB3E-7D94B9C9AB6A}" type="pres">
      <dgm:prSet presAssocID="{1CDCFE7F-52C6-43B7-93CE-73F1DD685DDD}" presName="connectorText" presStyleLbl="sibTrans2D1" presStyleIdx="3" presStyleCnt="5"/>
      <dgm:spPr/>
    </dgm:pt>
    <dgm:pt modelId="{6A95E9B8-9CD0-461B-8B2F-49E433446BDD}" type="pres">
      <dgm:prSet presAssocID="{FD285582-A690-4DA6-9FDA-22E9450460F3}" presName="node" presStyleLbl="node1" presStyleIdx="4" presStyleCnt="5">
        <dgm:presLayoutVars>
          <dgm:bulletEnabled val="1"/>
        </dgm:presLayoutVars>
      </dgm:prSet>
      <dgm:spPr/>
    </dgm:pt>
    <dgm:pt modelId="{7E6E2BB4-D944-4E93-9515-D6E021895E0E}" type="pres">
      <dgm:prSet presAssocID="{B626A8FB-8009-48C1-9E11-8304633BCD8B}" presName="sibTrans" presStyleLbl="sibTrans2D1" presStyleIdx="4" presStyleCnt="5"/>
      <dgm:spPr/>
    </dgm:pt>
    <dgm:pt modelId="{AC012A97-8620-4316-8CE3-617470FF6F40}" type="pres">
      <dgm:prSet presAssocID="{B626A8FB-8009-48C1-9E11-8304633BCD8B}" presName="connectorText" presStyleLbl="sibTrans2D1" presStyleIdx="4" presStyleCnt="5"/>
      <dgm:spPr/>
    </dgm:pt>
  </dgm:ptLst>
  <dgm:cxnLst>
    <dgm:cxn modelId="{581F7E07-1AE5-4BAB-80A7-6F4B4A90DE50}" type="presOf" srcId="{6251709E-3B23-430B-991A-D815B551A274}" destId="{65BE4C61-1B47-4C9B-978A-6E6C59DDB607}" srcOrd="0" destOrd="0" presId="urn:microsoft.com/office/officeart/2005/8/layout/cycle2"/>
    <dgm:cxn modelId="{0DACB50E-1476-4204-A20E-87C0DA2931B4}" srcId="{6251709E-3B23-430B-991A-D815B551A274}" destId="{3B9617CF-9E9F-478A-81AF-929F2DA3BE91}" srcOrd="2" destOrd="0" parTransId="{10ACE82F-4DA5-4E0F-BB94-8591FDF1E69F}" sibTransId="{F30F829A-AF72-4A5B-A5F2-0FED997C0D6E}"/>
    <dgm:cxn modelId="{88344146-3F39-4D63-8210-A1580CB63FE3}" type="presOf" srcId="{F30F829A-AF72-4A5B-A5F2-0FED997C0D6E}" destId="{0BC13173-DF57-4AF7-8464-BC83FCDD72D4}" srcOrd="0" destOrd="0" presId="urn:microsoft.com/office/officeart/2005/8/layout/cycle2"/>
    <dgm:cxn modelId="{59A3636F-5C59-4CF5-BA57-64A4EADDD16E}" srcId="{6251709E-3B23-430B-991A-D815B551A274}" destId="{66B52A46-6D3E-4CD0-BF27-1F9A1AC20956}" srcOrd="3" destOrd="0" parTransId="{823150DE-BD95-4ED4-822A-43681849DC76}" sibTransId="{1CDCFE7F-52C6-43B7-93CE-73F1DD685DDD}"/>
    <dgm:cxn modelId="{25024571-06D6-475B-AC1B-61416994E4EB}" type="presOf" srcId="{383DCE81-CDF4-4EFF-8A9C-4518FFB4C570}" destId="{02C7E53F-9733-41C0-88B1-FF630BB61FD3}" srcOrd="0" destOrd="0" presId="urn:microsoft.com/office/officeart/2005/8/layout/cycle2"/>
    <dgm:cxn modelId="{AC45DC52-010F-4A97-8771-1D17C82A5394}" srcId="{6251709E-3B23-430B-991A-D815B551A274}" destId="{383DCE81-CDF4-4EFF-8A9C-4518FFB4C570}" srcOrd="0" destOrd="0" parTransId="{A5FE4A9C-54C6-44C3-A405-82523E9C576D}" sibTransId="{ED6D4765-A84B-416C-8D15-9E0121E35ABE}"/>
    <dgm:cxn modelId="{27052553-4C4E-4F61-A282-DBBE0298098D}" type="presOf" srcId="{1CDCFE7F-52C6-43B7-93CE-73F1DD685DDD}" destId="{4667EB07-CE49-43A4-A1A6-E24D28092D86}" srcOrd="0" destOrd="0" presId="urn:microsoft.com/office/officeart/2005/8/layout/cycle2"/>
    <dgm:cxn modelId="{37780957-357E-4112-83F7-98F1A427EFA6}" type="presOf" srcId="{3C59983D-93CB-40FF-94D5-477682CDF6C5}" destId="{11229835-44F9-4B65-ADFB-403646E954EF}" srcOrd="1" destOrd="0" presId="urn:microsoft.com/office/officeart/2005/8/layout/cycle2"/>
    <dgm:cxn modelId="{E2B85478-59C7-47BB-8AF4-97B0AE177CCE}" type="presOf" srcId="{3C59983D-93CB-40FF-94D5-477682CDF6C5}" destId="{326F22F5-3659-4C76-9457-9041F7BEAA25}" srcOrd="0" destOrd="0" presId="urn:microsoft.com/office/officeart/2005/8/layout/cycle2"/>
    <dgm:cxn modelId="{985AE07B-9418-4AA7-9EAE-1D7E140E971A}" type="presOf" srcId="{FD285582-A690-4DA6-9FDA-22E9450460F3}" destId="{6A95E9B8-9CD0-461B-8B2F-49E433446BDD}" srcOrd="0" destOrd="0" presId="urn:microsoft.com/office/officeart/2005/8/layout/cycle2"/>
    <dgm:cxn modelId="{1AC38DA1-BA63-4134-82AC-F4875F43B0EF}" type="presOf" srcId="{3B9617CF-9E9F-478A-81AF-929F2DA3BE91}" destId="{55338D5B-BF16-4602-BE97-88AE403DA0E3}" srcOrd="0" destOrd="0" presId="urn:microsoft.com/office/officeart/2005/8/layout/cycle2"/>
    <dgm:cxn modelId="{F52B6CA3-40D3-4356-A816-DA49F56C710B}" type="presOf" srcId="{ED6D4765-A84B-416C-8D15-9E0121E35ABE}" destId="{E967D30C-35D0-4DE9-96ED-D6DF1E3F593A}" srcOrd="0" destOrd="0" presId="urn:microsoft.com/office/officeart/2005/8/layout/cycle2"/>
    <dgm:cxn modelId="{1FBD98A6-B5B2-473E-8AB8-47AF32A8D210}" type="presOf" srcId="{66B52A46-6D3E-4CD0-BF27-1F9A1AC20956}" destId="{1A0E24A9-7285-4312-8727-D145183B81E1}" srcOrd="0" destOrd="0" presId="urn:microsoft.com/office/officeart/2005/8/layout/cycle2"/>
    <dgm:cxn modelId="{847609A8-6F6F-4D0C-87B4-92190B60EE74}" type="presOf" srcId="{B626A8FB-8009-48C1-9E11-8304633BCD8B}" destId="{AC012A97-8620-4316-8CE3-617470FF6F40}" srcOrd="1" destOrd="0" presId="urn:microsoft.com/office/officeart/2005/8/layout/cycle2"/>
    <dgm:cxn modelId="{E9EFC8AB-640D-4B07-8B8F-71D731F19A85}" type="presOf" srcId="{F30F829A-AF72-4A5B-A5F2-0FED997C0D6E}" destId="{60E29FAB-04B9-45ED-BC65-F61B51C067E0}" srcOrd="1" destOrd="0" presId="urn:microsoft.com/office/officeart/2005/8/layout/cycle2"/>
    <dgm:cxn modelId="{43772EAF-F5EE-4BB0-9EB9-37B54B75D18C}" type="presOf" srcId="{B626A8FB-8009-48C1-9E11-8304633BCD8B}" destId="{7E6E2BB4-D944-4E93-9515-D6E021895E0E}" srcOrd="0" destOrd="0" presId="urn:microsoft.com/office/officeart/2005/8/layout/cycle2"/>
    <dgm:cxn modelId="{1435B4B8-190D-4F8A-9E7A-5237EF6FAE4C}" type="presOf" srcId="{ED6D4765-A84B-416C-8D15-9E0121E35ABE}" destId="{1AE734E1-4CBD-47AF-9798-96F00D2233E4}" srcOrd="1" destOrd="0" presId="urn:microsoft.com/office/officeart/2005/8/layout/cycle2"/>
    <dgm:cxn modelId="{80B250DA-3CCB-426B-BBF5-07617DD2A0EC}" srcId="{6251709E-3B23-430B-991A-D815B551A274}" destId="{FD285582-A690-4DA6-9FDA-22E9450460F3}" srcOrd="4" destOrd="0" parTransId="{C59F9535-E3C9-4294-B89D-271E721E2198}" sibTransId="{B626A8FB-8009-48C1-9E11-8304633BCD8B}"/>
    <dgm:cxn modelId="{52FD3CDE-E900-45D2-B134-5200F3C0A22F}" type="presOf" srcId="{0A15DCF5-7DFF-4FCE-89A8-2D2C709AD515}" destId="{8529272E-DD09-4C71-9487-D17C58B73280}" srcOrd="0" destOrd="0" presId="urn:microsoft.com/office/officeart/2005/8/layout/cycle2"/>
    <dgm:cxn modelId="{4F49FCE4-EF40-41AE-9A09-680D4229FF08}" type="presOf" srcId="{1CDCFE7F-52C6-43B7-93CE-73F1DD685DDD}" destId="{6F9BBB03-B3D4-4917-AB3E-7D94B9C9AB6A}" srcOrd="1" destOrd="0" presId="urn:microsoft.com/office/officeart/2005/8/layout/cycle2"/>
    <dgm:cxn modelId="{10781BF9-511A-4197-B743-C3651261CD4C}" srcId="{6251709E-3B23-430B-991A-D815B551A274}" destId="{0A15DCF5-7DFF-4FCE-89A8-2D2C709AD515}" srcOrd="1" destOrd="0" parTransId="{482C95B2-A526-4149-8527-98DE33E96BC6}" sibTransId="{3C59983D-93CB-40FF-94D5-477682CDF6C5}"/>
    <dgm:cxn modelId="{76D9CB45-0FCB-4701-9D1E-19D63CEB0BAE}" type="presParOf" srcId="{65BE4C61-1B47-4C9B-978A-6E6C59DDB607}" destId="{02C7E53F-9733-41C0-88B1-FF630BB61FD3}" srcOrd="0" destOrd="0" presId="urn:microsoft.com/office/officeart/2005/8/layout/cycle2"/>
    <dgm:cxn modelId="{F4912432-32FA-43A8-8FF2-23F78FF567DE}" type="presParOf" srcId="{65BE4C61-1B47-4C9B-978A-6E6C59DDB607}" destId="{E967D30C-35D0-4DE9-96ED-D6DF1E3F593A}" srcOrd="1" destOrd="0" presId="urn:microsoft.com/office/officeart/2005/8/layout/cycle2"/>
    <dgm:cxn modelId="{4E57CC91-44F1-4817-94A4-B83DBE4446F1}" type="presParOf" srcId="{E967D30C-35D0-4DE9-96ED-D6DF1E3F593A}" destId="{1AE734E1-4CBD-47AF-9798-96F00D2233E4}" srcOrd="0" destOrd="0" presId="urn:microsoft.com/office/officeart/2005/8/layout/cycle2"/>
    <dgm:cxn modelId="{DD4EFD35-7B94-4D41-B367-EA7629E4901F}" type="presParOf" srcId="{65BE4C61-1B47-4C9B-978A-6E6C59DDB607}" destId="{8529272E-DD09-4C71-9487-D17C58B73280}" srcOrd="2" destOrd="0" presId="urn:microsoft.com/office/officeart/2005/8/layout/cycle2"/>
    <dgm:cxn modelId="{6ACA7CF0-CABD-4843-AA68-DADA09F065AF}" type="presParOf" srcId="{65BE4C61-1B47-4C9B-978A-6E6C59DDB607}" destId="{326F22F5-3659-4C76-9457-9041F7BEAA25}" srcOrd="3" destOrd="0" presId="urn:microsoft.com/office/officeart/2005/8/layout/cycle2"/>
    <dgm:cxn modelId="{CD9B1706-14D0-4CB3-874F-31C6126D84CF}" type="presParOf" srcId="{326F22F5-3659-4C76-9457-9041F7BEAA25}" destId="{11229835-44F9-4B65-ADFB-403646E954EF}" srcOrd="0" destOrd="0" presId="urn:microsoft.com/office/officeart/2005/8/layout/cycle2"/>
    <dgm:cxn modelId="{C8E4B219-0E45-441B-A1D8-765A81247167}" type="presParOf" srcId="{65BE4C61-1B47-4C9B-978A-6E6C59DDB607}" destId="{55338D5B-BF16-4602-BE97-88AE403DA0E3}" srcOrd="4" destOrd="0" presId="urn:microsoft.com/office/officeart/2005/8/layout/cycle2"/>
    <dgm:cxn modelId="{17580F94-ACEF-4B85-B5F6-CA740C887AB3}" type="presParOf" srcId="{65BE4C61-1B47-4C9B-978A-6E6C59DDB607}" destId="{0BC13173-DF57-4AF7-8464-BC83FCDD72D4}" srcOrd="5" destOrd="0" presId="urn:microsoft.com/office/officeart/2005/8/layout/cycle2"/>
    <dgm:cxn modelId="{EA3FCD72-6656-4F88-AFE0-C99B87E329C5}" type="presParOf" srcId="{0BC13173-DF57-4AF7-8464-BC83FCDD72D4}" destId="{60E29FAB-04B9-45ED-BC65-F61B51C067E0}" srcOrd="0" destOrd="0" presId="urn:microsoft.com/office/officeart/2005/8/layout/cycle2"/>
    <dgm:cxn modelId="{69772DBD-C03A-4C2F-8008-F7569468AB6B}" type="presParOf" srcId="{65BE4C61-1B47-4C9B-978A-6E6C59DDB607}" destId="{1A0E24A9-7285-4312-8727-D145183B81E1}" srcOrd="6" destOrd="0" presId="urn:microsoft.com/office/officeart/2005/8/layout/cycle2"/>
    <dgm:cxn modelId="{492C505D-A3BC-4A3B-B7A4-0EBCA7D22E1B}" type="presParOf" srcId="{65BE4C61-1B47-4C9B-978A-6E6C59DDB607}" destId="{4667EB07-CE49-43A4-A1A6-E24D28092D86}" srcOrd="7" destOrd="0" presId="urn:microsoft.com/office/officeart/2005/8/layout/cycle2"/>
    <dgm:cxn modelId="{94F51A13-3E7D-4334-99A7-02D515F0861D}" type="presParOf" srcId="{4667EB07-CE49-43A4-A1A6-E24D28092D86}" destId="{6F9BBB03-B3D4-4917-AB3E-7D94B9C9AB6A}" srcOrd="0" destOrd="0" presId="urn:microsoft.com/office/officeart/2005/8/layout/cycle2"/>
    <dgm:cxn modelId="{C8D0B861-C7CD-4EAC-85F4-9904E4BB5C56}" type="presParOf" srcId="{65BE4C61-1B47-4C9B-978A-6E6C59DDB607}" destId="{6A95E9B8-9CD0-461B-8B2F-49E433446BDD}" srcOrd="8" destOrd="0" presId="urn:microsoft.com/office/officeart/2005/8/layout/cycle2"/>
    <dgm:cxn modelId="{BA5391D0-AD6E-40C4-9A9D-55282303E736}" type="presParOf" srcId="{65BE4C61-1B47-4C9B-978A-6E6C59DDB607}" destId="{7E6E2BB4-D944-4E93-9515-D6E021895E0E}" srcOrd="9" destOrd="0" presId="urn:microsoft.com/office/officeart/2005/8/layout/cycle2"/>
    <dgm:cxn modelId="{E6D8C409-B56D-4C91-96EE-D8DC7B036628}" type="presParOf" srcId="{7E6E2BB4-D944-4E93-9515-D6E021895E0E}" destId="{AC012A97-8620-4316-8CE3-617470FF6F4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7E53F-9733-41C0-88B1-FF630BB61FD3}">
      <dsp:nvSpPr>
        <dsp:cNvPr id="0" name=""/>
        <dsp:cNvSpPr/>
      </dsp:nvSpPr>
      <dsp:spPr>
        <a:xfrm>
          <a:off x="2884289" y="703"/>
          <a:ext cx="1546621" cy="154662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HUD- Technical Assistance </a:t>
          </a:r>
        </a:p>
      </dsp:txBody>
      <dsp:txXfrm>
        <a:off x="3110786" y="227200"/>
        <a:ext cx="1093627" cy="1093627"/>
      </dsp:txXfrm>
    </dsp:sp>
    <dsp:sp modelId="{E967D30C-35D0-4DE9-96ED-D6DF1E3F593A}">
      <dsp:nvSpPr>
        <dsp:cNvPr id="0" name=""/>
        <dsp:cNvSpPr/>
      </dsp:nvSpPr>
      <dsp:spPr>
        <a:xfrm rot="2160000">
          <a:off x="4381988" y="1188614"/>
          <a:ext cx="410969" cy="521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393761" y="1256777"/>
        <a:ext cx="287678" cy="313190"/>
      </dsp:txXfrm>
    </dsp:sp>
    <dsp:sp modelId="{8529272E-DD09-4C71-9487-D17C58B73280}">
      <dsp:nvSpPr>
        <dsp:cNvPr id="0" name=""/>
        <dsp:cNvSpPr/>
      </dsp:nvSpPr>
      <dsp:spPr>
        <a:xfrm>
          <a:off x="4762855" y="1365562"/>
          <a:ext cx="1546621" cy="15466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City of Indianapolis- OPHS</a:t>
          </a:r>
        </a:p>
      </dsp:txBody>
      <dsp:txXfrm>
        <a:off x="4989352" y="1592059"/>
        <a:ext cx="1093627" cy="1093627"/>
      </dsp:txXfrm>
    </dsp:sp>
    <dsp:sp modelId="{326F22F5-3659-4C76-9457-9041F7BEAA25}">
      <dsp:nvSpPr>
        <dsp:cNvPr id="0" name=""/>
        <dsp:cNvSpPr/>
      </dsp:nvSpPr>
      <dsp:spPr>
        <a:xfrm rot="6480000">
          <a:off x="4975501" y="2971012"/>
          <a:ext cx="410969" cy="521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5056196" y="3016781"/>
        <a:ext cx="287678" cy="313190"/>
      </dsp:txXfrm>
    </dsp:sp>
    <dsp:sp modelId="{55338D5B-BF16-4602-BE97-88AE403DA0E3}">
      <dsp:nvSpPr>
        <dsp:cNvPr id="0" name=""/>
        <dsp:cNvSpPr/>
      </dsp:nvSpPr>
      <dsp:spPr>
        <a:xfrm>
          <a:off x="4045306" y="3573949"/>
          <a:ext cx="1546621" cy="15466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Marion County Public Health Department</a:t>
          </a:r>
        </a:p>
      </dsp:txBody>
      <dsp:txXfrm>
        <a:off x="4271803" y="3800446"/>
        <a:ext cx="1093627" cy="1093627"/>
      </dsp:txXfrm>
    </dsp:sp>
    <dsp:sp modelId="{0BC13173-DF57-4AF7-8464-BC83FCDD72D4}">
      <dsp:nvSpPr>
        <dsp:cNvPr id="0" name=""/>
        <dsp:cNvSpPr/>
      </dsp:nvSpPr>
      <dsp:spPr>
        <a:xfrm rot="10800000">
          <a:off x="3463746" y="4086267"/>
          <a:ext cx="410969" cy="521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587037" y="4190664"/>
        <a:ext cx="287678" cy="313190"/>
      </dsp:txXfrm>
    </dsp:sp>
    <dsp:sp modelId="{1A0E24A9-7285-4312-8727-D145183B81E1}">
      <dsp:nvSpPr>
        <dsp:cNvPr id="0" name=""/>
        <dsp:cNvSpPr/>
      </dsp:nvSpPr>
      <dsp:spPr>
        <a:xfrm>
          <a:off x="1723271" y="3573949"/>
          <a:ext cx="1546621" cy="154662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State of Indiana- Family and Social Services Administration (FSSA) </a:t>
          </a:r>
        </a:p>
      </dsp:txBody>
      <dsp:txXfrm>
        <a:off x="1949768" y="3800446"/>
        <a:ext cx="1093627" cy="1093627"/>
      </dsp:txXfrm>
    </dsp:sp>
    <dsp:sp modelId="{4667EB07-CE49-43A4-A1A6-E24D28092D86}">
      <dsp:nvSpPr>
        <dsp:cNvPr id="0" name=""/>
        <dsp:cNvSpPr/>
      </dsp:nvSpPr>
      <dsp:spPr>
        <a:xfrm rot="15120000">
          <a:off x="1935917" y="2993136"/>
          <a:ext cx="410969" cy="521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2016612" y="3156161"/>
        <a:ext cx="287678" cy="313190"/>
      </dsp:txXfrm>
    </dsp:sp>
    <dsp:sp modelId="{6A95E9B8-9CD0-461B-8B2F-49E433446BDD}">
      <dsp:nvSpPr>
        <dsp:cNvPr id="0" name=""/>
        <dsp:cNvSpPr/>
      </dsp:nvSpPr>
      <dsp:spPr>
        <a:xfrm>
          <a:off x="1005722" y="1365562"/>
          <a:ext cx="1546621" cy="154662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CHIP </a:t>
          </a:r>
        </a:p>
      </dsp:txBody>
      <dsp:txXfrm>
        <a:off x="1232219" y="1592059"/>
        <a:ext cx="1093627" cy="1093627"/>
      </dsp:txXfrm>
    </dsp:sp>
    <dsp:sp modelId="{7E6E2BB4-D944-4E93-9515-D6E021895E0E}">
      <dsp:nvSpPr>
        <dsp:cNvPr id="0" name=""/>
        <dsp:cNvSpPr/>
      </dsp:nvSpPr>
      <dsp:spPr>
        <a:xfrm rot="19440000">
          <a:off x="2503422" y="1202288"/>
          <a:ext cx="410969" cy="5219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515195" y="1342919"/>
        <a:ext cx="287678" cy="3131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DFA0D-8D59-4F55-B01F-BC8AAA495F6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F8469-527B-4924-A65B-7D43B0E8B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7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234B2-576B-4DD9-96D4-59E61D8B99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7F186C-5C5E-45DB-AC84-D9DE551D96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18DE1-CA0C-4639-812C-AF0210E0E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2383F-E4FB-4FBD-AACC-A8AF40B61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0F4F8-C92C-463C-96D5-E38AFDC34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1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858ED-E296-4274-8415-880B831C1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118E1B-9E6D-491A-8D1E-0A86EB91BB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6A31F-CDE7-4309-96D3-A7715BFC0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7DD4A-D436-4096-BF71-B13631CC1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0627E-1D4A-4867-961B-5C9D28BF8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62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81F023-9CA4-4966-B9A0-C1CC7ED1FA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3BC134-E914-4D3C-8BCE-85E3EC7961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29A53-4158-4FB1-A5EB-22719DA12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CD633-3349-48FF-975D-A738D340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2BECE-7923-463A-8C48-4733E49D0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47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7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59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02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810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73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5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73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2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2012-4BA6-49D6-B771-2C9355E3B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D1DDE-6A21-4C19-ABE2-4478AB15E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9D418-73E6-4600-94DC-6E06B14BD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5E4B5-C685-45F7-BE04-31A483861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9F895-BCA1-40E5-8C72-3E923E6E8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70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30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76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08DA3-6E94-45C5-89D3-118C4DB1FC8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691C4-4122-49CD-B863-DCB826EE7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BAD41-C0B2-4E91-80E6-1AA55E6E3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9C4DF5-805E-48F9-BD50-93D1A0877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D7D9F-5DF8-43CE-97B4-B9919D26F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BCC1A-A7F3-4021-A018-01F5FAD15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0769D-CDA5-415B-BE72-B00AF4FFF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28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D1C79-3F6D-4E56-A4A7-1F7829419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DA12C-7E06-4B23-BD6B-309C18F694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DA3E0-ADD7-4C78-B1D3-77291BF37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560B55-6745-4ACE-A42A-1DCB00767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DCF12F-8B40-46B8-A486-B498976F7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A02744-3704-456D-B516-1DA74928C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7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4BA6A-F064-4E05-A196-8149A0ED2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4C576-0591-4A67-8406-3FE06D847B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6D9C06-5B5C-4CDC-9E91-ABE7CC3DE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255B8B-C673-475D-968D-B6CB0FB6E6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940710-CBB4-4B1D-A115-83D45B659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EF839E-1DD2-4A9A-99BA-7D6C12EF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AB8805-CA14-4347-890D-2F6CD8D5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FAD4CA-96E9-49FF-97D2-AF2C0C491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81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FF134-8B63-4685-8370-C934F4EDE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0B5DA-8005-4451-99A9-C70C321FC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383F12-0723-4E46-8C03-77D261919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B50FAC-1823-4CCE-9A59-FC5C05949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27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0F3140-BC3B-44E9-BFA0-F69A6DD43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1DB68F-0604-4931-ADAC-199839D66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23E99-32D1-4EEC-8527-FD7D186C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3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E4A5B-60E3-44E7-99CA-6B4825335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CAF90-F03D-4C91-87FA-EE14E7A0D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ADDB8A-9596-46E4-BC44-33AC9634AD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AA923-D870-4752-8AD9-CEB0C84A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EEE91-3957-4F64-AB13-F5B48BDF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AE5285-A047-4E8E-A683-67F8656E4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99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AB22B-1F1C-4305-8ECF-BF16760C6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64924C-7C1F-4D5C-BE8E-D3B56D3E6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247898-CFD3-4617-A573-501F8C13C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35C8D9-EDD1-4610-86D0-31AC39183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4E6A6C-5E5B-4D9C-8DAA-BE4D9D982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E863B6-07F2-432F-9F5E-0FDE13700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6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DD2BEF-19C6-49E1-9344-C0AE8C8CD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2E0B2-F310-49AF-ACD2-D4911A7F0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2A8EC-87BE-4A0C-A819-A96C57F177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AAAD6-9DD8-48D5-B5CA-6D6F5548A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3B3298-1758-4BC4-BDDC-83CCEA149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5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F56BA17-C4F3-4099-998E-A63815F8B881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D604BA7-BA22-4C49-86C6-25479D56E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3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Matt.Giffin@indy.gov" TargetMode="External"/><Relationship Id="rId7" Type="http://schemas.openxmlformats.org/officeDocument/2006/relationships/image" Target="../media/image3.png"/><Relationship Id="rId2" Type="http://schemas.openxmlformats.org/officeDocument/2006/relationships/hyperlink" Target="mailto:Jenna.Ward@fssa.IN.gov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charing-cozzi@chipindy.org" TargetMode="External"/><Relationship Id="rId5" Type="http://schemas.openxmlformats.org/officeDocument/2006/relationships/hyperlink" Target="mailto:kholly@marionhealth.org" TargetMode="External"/><Relationship Id="rId4" Type="http://schemas.openxmlformats.org/officeDocument/2006/relationships/hyperlink" Target="mailto:Rodney.Stockment@indy.go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EF4E260-B79D-41D8-90EB-C84807CD77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135" y="476778"/>
            <a:ext cx="7212450" cy="59206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B7F536-4E0D-4843-9951-676542889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8215" y="1269255"/>
            <a:ext cx="5956353" cy="3038947"/>
          </a:xfrm>
        </p:spPr>
        <p:txBody>
          <a:bodyPr>
            <a:normAutofit fontScale="90000"/>
          </a:bodyPr>
          <a:lstStyle/>
          <a:p>
            <a:pPr algn="r"/>
            <a:r>
              <a:rPr lang="en-US" sz="5500" dirty="0">
                <a:solidFill>
                  <a:srgbClr val="CDDADB"/>
                </a:solidFill>
                <a:latin typeface="+mn-lt"/>
              </a:rPr>
              <a:t>COVID-19 Indianapolis Homeless Response Screening and Referral Tools</a:t>
            </a:r>
            <a:br>
              <a:rPr lang="en-US" sz="5400" dirty="0">
                <a:solidFill>
                  <a:srgbClr val="CDDADB"/>
                </a:solidFill>
              </a:rPr>
            </a:br>
            <a:r>
              <a:rPr lang="en-US" sz="3500" dirty="0">
                <a:solidFill>
                  <a:srgbClr val="CDDADB"/>
                </a:solidFill>
              </a:rPr>
              <a:t>3/31/20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E13624-8CA3-4F0D-B19A-F1DFA6444B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8215" y="4578114"/>
            <a:ext cx="5956353" cy="1247274"/>
          </a:xfrm>
        </p:spPr>
        <p:txBody>
          <a:bodyPr>
            <a:noAutofit/>
          </a:bodyPr>
          <a:lstStyle/>
          <a:p>
            <a:pPr algn="r"/>
            <a:r>
              <a:rPr lang="en-US" sz="1800" dirty="0">
                <a:solidFill>
                  <a:srgbClr val="CDDADB"/>
                </a:solidFill>
              </a:rPr>
              <a:t>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86AD50-C6DC-4D98-A467-9AC1F3C2D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30880" y="4424906"/>
            <a:ext cx="365760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241208F6-8B1C-4098-9388-150BC8E44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452" y="476778"/>
            <a:ext cx="3864383" cy="5920653"/>
          </a:xfrm>
          <a:prstGeom prst="rect">
            <a:avLst/>
          </a:prstGeom>
          <a:solidFill>
            <a:srgbClr val="A6A6A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665" y="864875"/>
            <a:ext cx="2560542" cy="25666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9358" y="3913079"/>
            <a:ext cx="2688569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4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198D6-1B26-4F8F-8465-AAB3012D1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Information &amp; Updates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BC6D728-09B3-4245-A10F-E0173661F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451" y="750746"/>
            <a:ext cx="7315200" cy="253477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E82DCA-7FE5-443B-8775-71581FEC5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310" y="3424428"/>
            <a:ext cx="4748247" cy="244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91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020297" cy="4601183"/>
          </a:xfrm>
        </p:spPr>
        <p:txBody>
          <a:bodyPr/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of Indiana, FSSA – Jenna Ward (</a:t>
            </a:r>
            <a:r>
              <a:rPr lang="en-US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Jenna.Ward@fssa.IN.gov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City of Indianapolis, OPHS – Matt Giffin (</a:t>
            </a:r>
            <a:r>
              <a:rPr lang="en-US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Matt.Giffin@indy.gov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and Rodney Stockment (</a:t>
            </a:r>
            <a:r>
              <a:rPr lang="en-US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Rodney.Stockment@indy.gov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Marion County Public Health Department (MCPHD) – Karen Holly (</a:t>
            </a:r>
            <a:r>
              <a:rPr lang="en-US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kholly@marionhealth.org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0"/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CHIP- Chelsea Haring-Cozzi (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charing-cozzi@chipindy.org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626100"/>
            <a:ext cx="1371600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7080" y="270397"/>
            <a:ext cx="853440" cy="8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March 20</a:t>
            </a:r>
            <a:r>
              <a:rPr lang="en-US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began working with HUD Public Health Disaster Team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Indianapolis Response Team was pulled together to begin daily calls to ensure a coordinated response 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Indianapolis has the benefit of learning from other cities that have experienced a COVID-19 surge ahead of us</a:t>
            </a:r>
          </a:p>
          <a:p>
            <a:pPr lvl="1"/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 moment to implement a coordinated response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Looking at guidance, toolkits, information coming from national partners (HUD, USICH, CDC, VA)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626100"/>
            <a:ext cx="1371600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7080" y="270397"/>
            <a:ext cx="853440" cy="8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498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Indianapolis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 COVID-19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Homeless Response Team 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00B52A2-E5A6-4496-B2C5-7D119B3C7F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541828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626100"/>
            <a:ext cx="1371600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7080" y="176848"/>
            <a:ext cx="853440" cy="8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43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3AAB8-145B-4556-81C4-C4313649C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Goals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AFFC4-EF9D-4737-AC54-97DEFDDE1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ensure everyone knows, understands, and follows screening protocols to best serve those experiencing homelessness and to keep you and your teams safe 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follow a coordinated referral process to not inundate or overwhelm the health care system 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support all shelters and unsheltered sites in implementing and adhering to standardized protocols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Screening at intake (shelter) or point of engagement (unsheltered)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Triaging to most appropriate referral option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Creating appropriate space/ response in current environment</a:t>
            </a:r>
          </a:p>
          <a:p>
            <a:pPr marL="502920" lvl="1" indent="0">
              <a:buNone/>
            </a:pP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3AC204-772F-49FB-B1E7-D3C212AB7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7080" y="176848"/>
            <a:ext cx="853440" cy="8534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567F4D-E9DE-4148-A6EF-9EA72C9B69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56261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9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8E7CC-5085-4E51-AEC7-3380B3987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Initial Screening Questions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5CD61E31-B4AF-48DA-8022-EE8C332E2F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106" y="733246"/>
            <a:ext cx="7617124" cy="5503652"/>
          </a:xfrm>
        </p:spPr>
      </p:pic>
    </p:spTree>
    <p:extLst>
      <p:ext uri="{BB962C8B-B14F-4D97-AF65-F5344CB8AC3E}">
        <p14:creationId xmlns:p14="http://schemas.microsoft.com/office/powerpoint/2010/main" val="1046087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FACB3-41FB-4B23-BD0C-ABF751A62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additional action is needed after screening questions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CF3CA5E-9093-44B7-9E9B-AA93EB1FF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707" y="1123837"/>
            <a:ext cx="6653261" cy="4491959"/>
          </a:xfrm>
        </p:spPr>
      </p:pic>
    </p:spTree>
    <p:extLst>
      <p:ext uri="{BB962C8B-B14F-4D97-AF65-F5344CB8AC3E}">
        <p14:creationId xmlns:p14="http://schemas.microsoft.com/office/powerpoint/2010/main" val="2870950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7F2CA-FBCB-48D2-B1DF-9A220D382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Know the symptoms * </a:t>
            </a:r>
            <a:br>
              <a:rPr lang="en-US" dirty="0"/>
            </a:br>
            <a:br>
              <a:rPr lang="en-US" dirty="0"/>
            </a:br>
            <a:r>
              <a:rPr lang="en-US" sz="1600" dirty="0"/>
              <a:t>*(Disclaimer: Most common symptoms listed, others may be present)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484FB9-8A2E-4509-BC92-2382705C51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518" y="897147"/>
            <a:ext cx="6791375" cy="4827873"/>
          </a:xfrm>
        </p:spPr>
      </p:pic>
    </p:spTree>
    <p:extLst>
      <p:ext uri="{BB962C8B-B14F-4D97-AF65-F5344CB8AC3E}">
        <p14:creationId xmlns:p14="http://schemas.microsoft.com/office/powerpoint/2010/main" val="3626618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1659-1780-4E54-8C65-FE723CB6E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Workflow, referral pathway- Shelter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A50D215-E78F-45B8-8ADB-4D8EA1BF58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986" y="863600"/>
            <a:ext cx="7962180" cy="5121275"/>
          </a:xfrm>
        </p:spPr>
      </p:pic>
    </p:spTree>
    <p:extLst>
      <p:ext uri="{BB962C8B-B14F-4D97-AF65-F5344CB8AC3E}">
        <p14:creationId xmlns:p14="http://schemas.microsoft.com/office/powerpoint/2010/main" val="105108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EE7F9-DD9A-4341-AB95-FA35D665B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Workflow, referral pathway- Outreach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296E900-5D7F-447F-A6D5-17F0E3E3DE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830" y="863600"/>
            <a:ext cx="8143335" cy="5364672"/>
          </a:xfrm>
        </p:spPr>
      </p:pic>
    </p:spTree>
    <p:extLst>
      <p:ext uri="{BB962C8B-B14F-4D97-AF65-F5344CB8AC3E}">
        <p14:creationId xmlns:p14="http://schemas.microsoft.com/office/powerpoint/2010/main" val="352436243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ra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319</Words>
  <Application>Microsoft Office PowerPoint</Application>
  <PresentationFormat>Widescreen</PresentationFormat>
  <Paragraphs>32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Corbel</vt:lpstr>
      <vt:lpstr>Wingdings 2</vt:lpstr>
      <vt:lpstr>1_Office Theme</vt:lpstr>
      <vt:lpstr>Frame</vt:lpstr>
      <vt:lpstr>COVID-19 Indianapolis Homeless Response Screening and Referral Tools 3/31/20</vt:lpstr>
      <vt:lpstr>Context </vt:lpstr>
      <vt:lpstr>Indianapolis  COVID-19 Homeless Response Team  </vt:lpstr>
      <vt:lpstr>Goals </vt:lpstr>
      <vt:lpstr>Initial Screening Questions</vt:lpstr>
      <vt:lpstr>If additional action is needed after screening questions</vt:lpstr>
      <vt:lpstr>Know the symptoms *   *(Disclaimer: Most common symptoms listed, others may be present)</vt:lpstr>
      <vt:lpstr>Workflow, referral pathway- Shelter</vt:lpstr>
      <vt:lpstr>Workflow, referral pathway- Outreach</vt:lpstr>
      <vt:lpstr>Information &amp; Updates</vt:lpstr>
      <vt:lpstr>Contacts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Subtitle, if needed Date, if needed</dc:title>
  <dc:creator>Emily Bair</dc:creator>
  <cp:lastModifiedBy>Chelsea Haring-Cozzi</cp:lastModifiedBy>
  <cp:revision>20</cp:revision>
  <dcterms:created xsi:type="dcterms:W3CDTF">2019-07-30T15:13:11Z</dcterms:created>
  <dcterms:modified xsi:type="dcterms:W3CDTF">2020-03-31T15:39:38Z</dcterms:modified>
</cp:coreProperties>
</file>